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8C861-DE0E-4759-AC2C-16D891BF44D0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86276-3665-4D8A-B3D8-FEE249715E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27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6145" y="4223871"/>
            <a:ext cx="8208912" cy="67326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251520" y="5473202"/>
            <a:ext cx="8712968" cy="12681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dirty="0">
                <a:solidFill>
                  <a:srgbClr val="000000"/>
                </a:solidFill>
                <a:latin typeface="+mn-lt"/>
              </a:rPr>
              <a:t>宮﨑</a:t>
            </a: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ja-JP" altLang="en-US" sz="1800" dirty="0">
                <a:solidFill>
                  <a:srgbClr val="000000"/>
                </a:solidFill>
                <a:latin typeface="+mn-lt"/>
              </a:rPr>
              <a:t>賢哉（社会福祉士・ボランティアコーディネーター）</a:t>
            </a:r>
            <a:endParaRPr lang="en-US" altLang="ja-JP" sz="1800" dirty="0">
              <a:solidFill>
                <a:srgbClr val="000000"/>
              </a:solidFill>
              <a:latin typeface="+mn-lt"/>
            </a:endParaRPr>
          </a:p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一般社団法人防災教育普及協会 事務局長／災害救援ボランティア推進委員会 主任</a:t>
            </a:r>
            <a:endParaRPr lang="en-US" altLang="ja-JP" sz="1800" baseline="0" dirty="0">
              <a:solidFill>
                <a:srgbClr val="000000"/>
              </a:solidFill>
              <a:latin typeface="+mn-lt"/>
            </a:endParaRPr>
          </a:p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効果的な防災訓練と防災啓発</a:t>
            </a:r>
            <a:r>
              <a:rPr lang="en-US" altLang="ja-JP" sz="1800" baseline="0" dirty="0">
                <a:solidFill>
                  <a:srgbClr val="000000"/>
                </a:solidFill>
                <a:latin typeface="+mn-lt"/>
              </a:rPr>
              <a:t>(ShakeOut)</a:t>
            </a: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提唱会議 事務局次長</a:t>
            </a:r>
            <a:endParaRPr lang="en-US" altLang="ja-JP" sz="1800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3932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己紹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467545" y="1239246"/>
            <a:ext cx="3312368" cy="4896544"/>
          </a:xfrm>
          <a:prstGeom prst="rect">
            <a:avLst/>
          </a:prstGeom>
          <a:ln>
            <a:solidFill>
              <a:srgbClr val="FF881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67545" y="1239246"/>
            <a:ext cx="3312368" cy="639688"/>
          </a:xfrm>
          <a:prstGeom prst="rect">
            <a:avLst/>
          </a:prstGeom>
          <a:solidFill>
            <a:srgbClr val="EA75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</a:rPr>
              <a:t>自己紹介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67944" y="1239246"/>
            <a:ext cx="4608512" cy="4896544"/>
          </a:xfrm>
          <a:prstGeom prst="rect">
            <a:avLst/>
          </a:prstGeom>
          <a:ln>
            <a:solidFill>
              <a:srgbClr val="FF881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067944" y="1239246"/>
            <a:ext cx="4608512" cy="639688"/>
          </a:xfrm>
          <a:prstGeom prst="rect">
            <a:avLst/>
          </a:prstGeom>
          <a:solidFill>
            <a:srgbClr val="EA75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</a:rPr>
              <a:t>本日の講義内容</a:t>
            </a:r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930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スライド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テキスト プレースホルダ 2"/>
          <p:cNvSpPr>
            <a:spLocks noGrp="1"/>
          </p:cNvSpPr>
          <p:nvPr>
            <p:ph idx="1"/>
          </p:nvPr>
        </p:nvSpPr>
        <p:spPr>
          <a:xfrm>
            <a:off x="167249" y="1052736"/>
            <a:ext cx="879724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75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631026" y="4293096"/>
            <a:ext cx="788195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449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リード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257360" y="1216400"/>
            <a:ext cx="8677276" cy="10604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448877" y="1033088"/>
            <a:ext cx="3845357" cy="379688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l"/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7" name="コンテンツ プレースホルダ 2"/>
          <p:cNvSpPr>
            <a:spLocks noGrp="1"/>
          </p:cNvSpPr>
          <p:nvPr>
            <p:ph idx="1"/>
          </p:nvPr>
        </p:nvSpPr>
        <p:spPr>
          <a:xfrm>
            <a:off x="270233" y="1412776"/>
            <a:ext cx="8676000" cy="86409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30" name="コンテンツ プレースホルダ 2"/>
          <p:cNvSpPr>
            <a:spLocks noGrp="1"/>
          </p:cNvSpPr>
          <p:nvPr>
            <p:ph idx="11"/>
          </p:nvPr>
        </p:nvSpPr>
        <p:spPr>
          <a:xfrm>
            <a:off x="458689" y="1033088"/>
            <a:ext cx="3835544" cy="37968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7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2097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679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青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870" y="343492"/>
            <a:ext cx="8153812" cy="690335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316" y="1066800"/>
            <a:ext cx="8702366" cy="5466368"/>
          </a:xfrm>
        </p:spPr>
        <p:txBody>
          <a:bodyPr/>
          <a:lstStyle>
            <a:lvl1pPr>
              <a:lnSpc>
                <a:spcPct val="100000"/>
              </a:lnSpc>
              <a:defRPr>
                <a:latin typeface="+mj-ea"/>
                <a:ea typeface="+mj-ea"/>
              </a:defRPr>
            </a:lvl1pPr>
            <a:lvl2pPr>
              <a:lnSpc>
                <a:spcPct val="100000"/>
              </a:lnSpc>
              <a:defRPr>
                <a:latin typeface="+mj-ea"/>
                <a:ea typeface="+mj-ea"/>
              </a:defRPr>
            </a:lvl2pPr>
            <a:lvl3pPr>
              <a:lnSpc>
                <a:spcPct val="100000"/>
              </a:lnSpc>
              <a:defRPr>
                <a:latin typeface="+mj-ea"/>
                <a:ea typeface="+mj-ea"/>
              </a:defRPr>
            </a:lvl3pPr>
            <a:lvl4pPr>
              <a:lnSpc>
                <a:spcPct val="100000"/>
              </a:lnSpc>
              <a:defRPr>
                <a:latin typeface="+mj-ea"/>
                <a:ea typeface="+mj-ea"/>
              </a:defRPr>
            </a:lvl4pPr>
            <a:lvl5pPr>
              <a:lnSpc>
                <a:spcPct val="100000"/>
              </a:lnSpc>
              <a:defRPr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90318"/>
            <a:ext cx="2057400" cy="231416"/>
          </a:xfrm>
          <a:prstGeom prst="rect">
            <a:avLst/>
          </a:prstGeom>
        </p:spPr>
        <p:txBody>
          <a:bodyPr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BC14D64B-3CB9-42AB-B508-9C44D96EC30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741870" y="846461"/>
            <a:ext cx="8153812" cy="14077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0" y="444499"/>
            <a:ext cx="513530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78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011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681188" cy="504056"/>
          </a:xfrm>
        </p:spPr>
        <p:txBody>
          <a:bodyPr/>
          <a:lstStyle/>
          <a:p>
            <a:r>
              <a:rPr lang="ja-JP" altLang="en-US" dirty="0"/>
              <a:t>ロールプレイング 支援者役台本カード</a:t>
            </a:r>
            <a:r>
              <a:rPr lang="en-US" altLang="ja-JP" dirty="0"/>
              <a:t>(</a:t>
            </a:r>
            <a:r>
              <a:rPr lang="ja-JP" altLang="en-US" dirty="0"/>
              <a:t>自宅は被災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ja-JP" sz="2000" b="1" dirty="0"/>
              <a:t>氏名、性別、年齢（本人とおりでも仮でも構いません）</a:t>
            </a:r>
            <a:br>
              <a:rPr lang="en-US" altLang="ja-JP" sz="2000" b="1" dirty="0"/>
            </a:br>
            <a:endParaRPr lang="ja-JP" altLang="ja-JP" sz="2000" b="1" dirty="0"/>
          </a:p>
          <a:p>
            <a:pPr lvl="0"/>
            <a:r>
              <a:rPr lang="ja-JP" altLang="en-US" sz="2000" b="1" dirty="0"/>
              <a:t>要配慮者支援に関する技能や経験</a:t>
            </a:r>
            <a:endParaRPr lang="ja-JP" altLang="ja-JP" sz="2000" b="1" dirty="0"/>
          </a:p>
          <a:p>
            <a:pPr lvl="1"/>
            <a:r>
              <a:rPr lang="ja-JP" altLang="ja-JP" sz="1200" dirty="0"/>
              <a:t>例１　介護福祉士、ケアマネージャーの資格、業務経験がある。</a:t>
            </a:r>
          </a:p>
          <a:p>
            <a:pPr lvl="1"/>
            <a:r>
              <a:rPr lang="ja-JP" altLang="ja-JP" sz="1200" dirty="0"/>
              <a:t>例２　避難者家族だが、知識や経験はまったくない。　等</a:t>
            </a:r>
            <a:endParaRPr lang="en-US" altLang="ja-JP" sz="1200" dirty="0"/>
          </a:p>
          <a:p>
            <a:pPr lvl="1"/>
            <a:endParaRPr lang="en-US" altLang="ja-JP" sz="1200" dirty="0"/>
          </a:p>
          <a:p>
            <a:pPr marL="457200" lvl="1" indent="0">
              <a:buNone/>
            </a:pPr>
            <a:endParaRPr lang="en-US" altLang="ja-JP" sz="1100" dirty="0"/>
          </a:p>
          <a:p>
            <a:pPr marL="457200" lvl="1" indent="0">
              <a:buNone/>
            </a:pPr>
            <a:endParaRPr lang="en-US" altLang="ja-JP" sz="1100" dirty="0"/>
          </a:p>
          <a:p>
            <a:pPr marL="457200" lvl="1" indent="0">
              <a:buNone/>
            </a:pPr>
            <a:endParaRPr lang="ja-JP" altLang="ja-JP" sz="1100" dirty="0"/>
          </a:p>
          <a:p>
            <a:pPr lvl="0"/>
            <a:r>
              <a:rPr lang="ja-JP" altLang="ja-JP" sz="2000" b="1" dirty="0"/>
              <a:t>その他、ペアとなった「</a:t>
            </a:r>
            <a:r>
              <a:rPr lang="ja-JP" altLang="en-US" sz="2000" b="1" dirty="0"/>
              <a:t>避難者</a:t>
            </a:r>
            <a:r>
              <a:rPr lang="ja-JP" altLang="ja-JP" sz="2000" b="1" dirty="0"/>
              <a:t>役」の方と話し合った内容</a:t>
            </a:r>
            <a:endParaRPr lang="en-US" altLang="ja-JP" sz="2000" b="1" dirty="0"/>
          </a:p>
          <a:p>
            <a:pPr lvl="1"/>
            <a:r>
              <a:rPr lang="ja-JP" altLang="en-US" sz="1200" dirty="0"/>
              <a:t>例１　関係性　：　家族、友人・知人、サービス提供者、施設職員　など</a:t>
            </a:r>
            <a:endParaRPr lang="en-US" altLang="ja-JP" sz="1200" dirty="0"/>
          </a:p>
          <a:p>
            <a:pPr lvl="1"/>
            <a:r>
              <a:rPr lang="ja-JP" altLang="en-US" sz="1200" dirty="0"/>
              <a:t>例２　支援者の視点から、避難者役には福祉避難所でどんなサポートが必要か　など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461859232"/>
      </p:ext>
    </p:extLst>
  </p:cSld>
  <p:clrMapOvr>
    <a:masterClrMapping/>
  </p:clrMapOvr>
</p:sld>
</file>

<file path=ppt/theme/theme1.xml><?xml version="1.0" encoding="utf-8"?>
<a:theme xmlns:a="http://schemas.openxmlformats.org/drawingml/2006/main" name="1_saigaibase">
  <a:themeElements>
    <a:clrScheme name="ユーザー定義 1">
      <a:dk1>
        <a:srgbClr val="2C2C2C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FFC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ndows標準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igaibase" id="{DC2F623B-6FFF-447C-83D0-2E36A12882D4}" vid="{CBC9E450-4A19-4809-A0E5-54917622FE0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22</Words>
  <Application>Microsoft Office PowerPoint</Application>
  <PresentationFormat>画面に合わせる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Arial</vt:lpstr>
      <vt:lpstr>Segoe UI</vt:lpstr>
      <vt:lpstr>1_saigaibase</vt:lpstr>
      <vt:lpstr>ロールプレイング 支援者役台本カード(自宅は被災)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ロールプレイング 施設職員役配役チェックシート</dc:title>
  <dc:creator>宮﨑賢哉</dc:creator>
  <cp:lastModifiedBy>宮﨑賢哉</cp:lastModifiedBy>
  <cp:revision>5</cp:revision>
  <dcterms:created xsi:type="dcterms:W3CDTF">2017-01-29T19:19:38Z</dcterms:created>
  <dcterms:modified xsi:type="dcterms:W3CDTF">2017-01-30T16:39:49Z</dcterms:modified>
</cp:coreProperties>
</file>